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AB81"/>
    <a:srgbClr val="3C3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50" d="100"/>
          <a:sy n="50" d="100"/>
        </p:scale>
        <p:origin x="32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52C81-5908-4E50-A7BA-380852098FBA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1763-6778-4861-B5FF-E686B9FD3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116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52C81-5908-4E50-A7BA-380852098FBA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1763-6778-4861-B5FF-E686B9FD3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95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52C81-5908-4E50-A7BA-380852098FBA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1763-6778-4861-B5FF-E686B9FD3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36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52C81-5908-4E50-A7BA-380852098FBA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1763-6778-4861-B5FF-E686B9FD3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24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52C81-5908-4E50-A7BA-380852098FBA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1763-6778-4861-B5FF-E686B9FD3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4197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52C81-5908-4E50-A7BA-380852098FBA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1763-6778-4861-B5FF-E686B9FD3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736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52C81-5908-4E50-A7BA-380852098FBA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1763-6778-4861-B5FF-E686B9FD3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609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52C81-5908-4E50-A7BA-380852098FBA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1763-6778-4861-B5FF-E686B9FD3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502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52C81-5908-4E50-A7BA-380852098FBA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1763-6778-4861-B5FF-E686B9FD3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270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52C81-5908-4E50-A7BA-380852098FBA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1763-6778-4861-B5FF-E686B9FD3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2628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52C81-5908-4E50-A7BA-380852098FBA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21763-6778-4861-B5FF-E686B9FD3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8920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52C81-5908-4E50-A7BA-380852098FBA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21763-6778-4861-B5FF-E686B9FD3A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04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2000">
              <a:schemeClr val="bg1"/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BC7E14B4-C373-49A6-ACFF-D91A0F806B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32" y="889902"/>
            <a:ext cx="8987547" cy="1296117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B0192D7A-3B2C-44D2-8D88-CC791BDDA344}"/>
              </a:ext>
            </a:extLst>
          </p:cNvPr>
          <p:cNvSpPr txBox="1"/>
          <p:nvPr/>
        </p:nvSpPr>
        <p:spPr>
          <a:xfrm>
            <a:off x="2173775" y="2976923"/>
            <a:ext cx="259276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3C3C80"/>
                </a:solidFill>
              </a:rPr>
              <a:t>Analysis of microstructure and texture evolution in pure magnesium during symmetric and asymmetric rolling</a:t>
            </a:r>
            <a:endParaRPr lang="fr-FR" dirty="0">
              <a:solidFill>
                <a:srgbClr val="3C3C80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443B090-3638-4576-80F0-D00A6EAC092E}"/>
              </a:ext>
            </a:extLst>
          </p:cNvPr>
          <p:cNvSpPr txBox="1"/>
          <p:nvPr/>
        </p:nvSpPr>
        <p:spPr>
          <a:xfrm>
            <a:off x="2173775" y="5506250"/>
            <a:ext cx="259276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solidFill>
                  <a:srgbClr val="3C3C80"/>
                </a:solidFill>
              </a:rPr>
              <a:t>Benoit Beausir</a:t>
            </a:r>
            <a:r>
              <a:rPr lang="en-US" sz="4400" b="1" dirty="0">
                <a:solidFill>
                  <a:srgbClr val="3C3C80"/>
                </a:solidFill>
              </a:rPr>
              <a:t>, Satyam </a:t>
            </a:r>
            <a:r>
              <a:rPr lang="en-US" sz="4400" b="1" dirty="0" err="1">
                <a:solidFill>
                  <a:srgbClr val="3C3C80"/>
                </a:solidFill>
              </a:rPr>
              <a:t>Suwas</a:t>
            </a:r>
            <a:r>
              <a:rPr lang="en-US" sz="4400" b="1" dirty="0">
                <a:solidFill>
                  <a:srgbClr val="3C3C80"/>
                </a:solidFill>
              </a:rPr>
              <a:t>, Laszlo S. </a:t>
            </a:r>
            <a:r>
              <a:rPr lang="en-US" sz="4400" b="1" dirty="0" err="1">
                <a:solidFill>
                  <a:srgbClr val="3C3C80"/>
                </a:solidFill>
              </a:rPr>
              <a:t>Tóth</a:t>
            </a:r>
            <a:r>
              <a:rPr lang="en-US" sz="4400" b="1" dirty="0">
                <a:solidFill>
                  <a:srgbClr val="3C3C80"/>
                </a:solidFill>
              </a:rPr>
              <a:t>, Kenneth W. Neale, Jean-Jacques </a:t>
            </a:r>
            <a:r>
              <a:rPr lang="en-US" sz="4400" b="1" dirty="0" err="1">
                <a:solidFill>
                  <a:srgbClr val="3C3C80"/>
                </a:solidFill>
              </a:rPr>
              <a:t>Fundenberger</a:t>
            </a:r>
            <a:endParaRPr lang="fr-FR" sz="1050" dirty="0">
              <a:solidFill>
                <a:srgbClr val="3C3C80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D4490DD-0DE3-4B67-9E84-13A0E8865FEC}"/>
              </a:ext>
            </a:extLst>
          </p:cNvPr>
          <p:cNvSpPr txBox="1"/>
          <p:nvPr/>
        </p:nvSpPr>
        <p:spPr>
          <a:xfrm>
            <a:off x="852975" y="1913397"/>
            <a:ext cx="25760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20</a:t>
            </a:r>
            <a:r>
              <a:rPr lang="en-US" sz="2400" b="1" baseline="30000" dirty="0">
                <a:solidFill>
                  <a:schemeClr val="bg2">
                    <a:lumMod val="50000"/>
                  </a:schemeClr>
                </a:solidFill>
              </a:rPr>
              <a:t>th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International</a:t>
            </a:r>
            <a:br>
              <a:rPr lang="en-US" sz="24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Conference</a:t>
            </a:r>
            <a:br>
              <a:rPr lang="en-US" sz="24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On</a:t>
            </a:r>
          </a:p>
          <a:p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Textures</a:t>
            </a:r>
            <a:br>
              <a:rPr lang="en-US" sz="24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Of</a:t>
            </a:r>
            <a:br>
              <a:rPr lang="en-US" sz="24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Materials</a:t>
            </a:r>
            <a:endParaRPr lang="fr-FR" sz="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3795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43</Words>
  <Application>Microsoft Office PowerPoint</Application>
  <PresentationFormat>Personnalisé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Benoit Beausir</dc:creator>
  <cp:lastModifiedBy>Benoit Beausir</cp:lastModifiedBy>
  <cp:revision>5</cp:revision>
  <dcterms:created xsi:type="dcterms:W3CDTF">2024-05-07T14:53:56Z</dcterms:created>
  <dcterms:modified xsi:type="dcterms:W3CDTF">2024-05-07T16:38:17Z</dcterms:modified>
</cp:coreProperties>
</file>